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33"/>
  </p:notesMasterIdLst>
  <p:sldIdLst>
    <p:sldId id="25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40" r:id="rId13"/>
    <p:sldId id="341" r:id="rId14"/>
    <p:sldId id="342" r:id="rId15"/>
    <p:sldId id="325" r:id="rId16"/>
    <p:sldId id="344" r:id="rId17"/>
    <p:sldId id="343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</p:sldIdLst>
  <p:sldSz cx="9144000" cy="5143500" type="screen16x9"/>
  <p:notesSz cx="6858000" cy="9144000"/>
  <p:embeddedFontLst>
    <p:embeddedFont>
      <p:font typeface="Nunito" pitchFamily="2" charset="0"/>
      <p:regular r:id="rId34"/>
      <p:bold r:id="rId35"/>
      <p:italic r:id="rId36"/>
      <p:boldItalic r:id="rId37"/>
    </p:embeddedFont>
    <p:embeddedFont>
      <p:font typeface="Nunito SemiBold" pitchFamily="2" charset="0"/>
      <p:bold r:id="rId38"/>
      <p:boldItalic r:id="rId39"/>
    </p:embeddedFont>
    <p:embeddedFont>
      <p:font typeface="Oswald" panose="00000500000000000000" pitchFamily="2" charset="0"/>
      <p:regular r:id="rId40"/>
      <p:bold r:id="rId41"/>
    </p:embeddedFont>
    <p:embeddedFont>
      <p:font typeface="Oswald SemiBold" panose="00000700000000000000" pitchFamily="2" charset="0"/>
      <p:regular r:id="rId42"/>
      <p:bold r:id="rId43"/>
    </p:embeddedFont>
    <p:embeddedFont>
      <p:font typeface="Palanquin Dark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1269A-2FD4-437C-9C3E-4FF2B9411E88}" v="37" dt="2022-06-05T18:14:12.995"/>
  </p1510:revLst>
</p1510:revInfo>
</file>

<file path=ppt/tableStyles.xml><?xml version="1.0" encoding="utf-8"?>
<a:tblStyleLst xmlns:a="http://schemas.openxmlformats.org/drawingml/2006/main" def="{9DE833B5-BB1A-4877-BBD1-46B0B97ED3F1}">
  <a:tblStyle styleId="{9DE833B5-BB1A-4877-BBD1-46B0B97ED3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34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8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13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d9be438c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d9be438c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1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92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612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88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41235" t="39703" r="40128" b="40808"/>
          <a:stretch/>
        </p:blipFill>
        <p:spPr>
          <a:xfrm rot="-972643">
            <a:off x="460850" y="468087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l="29181" t="30586" r="47028" b="29299"/>
          <a:stretch/>
        </p:blipFill>
        <p:spPr>
          <a:xfrm>
            <a:off x="8037525" y="1756275"/>
            <a:ext cx="1106475" cy="18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l="9413" t="16223" r="9647" b="19927"/>
          <a:stretch/>
        </p:blipFill>
        <p:spPr>
          <a:xfrm>
            <a:off x="1425649" y="536288"/>
            <a:ext cx="583146" cy="4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l="29923" t="28781" r="30253" b="31104"/>
          <a:stretch/>
        </p:blipFill>
        <p:spPr>
          <a:xfrm>
            <a:off x="1056935" y="2392788"/>
            <a:ext cx="3907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/>
          </a:blip>
          <a:srcRect l="27630" t="22639" r="24836" b="44286"/>
          <a:stretch/>
        </p:blipFill>
        <p:spPr>
          <a:xfrm>
            <a:off x="6407725" y="416285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l="29180" t="30586" r="28356" b="29299"/>
          <a:stretch/>
        </p:blipFill>
        <p:spPr>
          <a:xfrm>
            <a:off x="1087924" y="203375"/>
            <a:ext cx="283530" cy="2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7">
            <a:alphaModFix/>
          </a:blip>
          <a:srcRect l="27630" t="22638" r="24836" b="28017"/>
          <a:stretch/>
        </p:blipFill>
        <p:spPr>
          <a:xfrm>
            <a:off x="339975" y="354225"/>
            <a:ext cx="203976" cy="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/>
          </a:blip>
          <a:srcRect t="41584" r="73535" b="39605"/>
          <a:stretch/>
        </p:blipFill>
        <p:spPr>
          <a:xfrm rot="-298339">
            <a:off x="7479093" y="437238"/>
            <a:ext cx="1759136" cy="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9">
            <a:alphaModFix/>
          </a:blip>
          <a:srcRect l="59399" t="33611" b="38788"/>
          <a:stretch/>
        </p:blipFill>
        <p:spPr>
          <a:xfrm flipH="1">
            <a:off x="-5" y="3824300"/>
            <a:ext cx="3450180" cy="1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/>
          </a:blip>
          <a:srcRect l="39564" t="39700" r="40237" b="40526"/>
          <a:stretch/>
        </p:blipFill>
        <p:spPr>
          <a:xfrm rot="1419874">
            <a:off x="8607081" y="4274016"/>
            <a:ext cx="696841" cy="68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/>
          </a:blip>
          <a:srcRect l="28365" t="37101" r="29536" b="31349"/>
          <a:stretch/>
        </p:blipFill>
        <p:spPr>
          <a:xfrm rot="-5400000">
            <a:off x="-56664" y="974538"/>
            <a:ext cx="384399" cy="2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6">
            <a:alphaModFix/>
          </a:blip>
          <a:srcRect l="29923" t="53634" r="30253" b="31104"/>
          <a:stretch/>
        </p:blipFill>
        <p:spPr>
          <a:xfrm>
            <a:off x="5282900" y="0"/>
            <a:ext cx="1200225" cy="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Oswald SemiBold"/>
              <a:buNone/>
              <a:defRPr sz="54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1888001"/>
            <a:ext cx="3416100" cy="15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 hasCustomPrompt="1"/>
          </p:nvPr>
        </p:nvSpPr>
        <p:spPr>
          <a:xfrm>
            <a:off x="4495925" y="930976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5675376" y="818552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5675376" y="1077600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4495800" y="2232839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5675251" y="2120415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5675251" y="2379463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4495925" y="3534702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5675376" y="3422278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9"/>
          </p:nvPr>
        </p:nvSpPr>
        <p:spPr>
          <a:xfrm>
            <a:off x="5675376" y="3681326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2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5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6"/>
          </p:nvPr>
        </p:nvSpPr>
        <p:spPr>
          <a:xfrm>
            <a:off x="6131441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 l="8259" t="11017" r="7288" b="12418"/>
          <a:stretch/>
        </p:blipFill>
        <p:spPr>
          <a:xfrm>
            <a:off x="5862250" y="4127925"/>
            <a:ext cx="1442526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 l="28010" t="23219" r="22379" b="27978"/>
          <a:stretch/>
        </p:blipFill>
        <p:spPr>
          <a:xfrm>
            <a:off x="8226175" y="18940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5">
            <a:alphaModFix/>
          </a:blip>
          <a:srcRect l="25521" t="15361" r="20154" b="22645"/>
          <a:stretch/>
        </p:blipFill>
        <p:spPr>
          <a:xfrm>
            <a:off x="541650" y="3939375"/>
            <a:ext cx="356700" cy="4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050" y="299422"/>
            <a:ext cx="750075" cy="750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2"/>
          <p:cNvGrpSpPr/>
          <p:nvPr/>
        </p:nvGrpSpPr>
        <p:grpSpPr>
          <a:xfrm>
            <a:off x="4" y="3464878"/>
            <a:ext cx="3211434" cy="1575832"/>
            <a:chOff x="-12471" y="-255597"/>
            <a:chExt cx="3211434" cy="1575832"/>
          </a:xfrm>
        </p:grpSpPr>
        <p:pic>
          <p:nvPicPr>
            <p:cNvPr id="240" name="Google Shape;240;p32"/>
            <p:cNvPicPr preferRelativeResize="0"/>
            <p:nvPr/>
          </p:nvPicPr>
          <p:blipFill rotWithShape="1">
            <a:blip r:embed="rId4">
              <a:alphaModFix/>
            </a:blip>
            <a:srcRect l="59399" t="30955" b="38788"/>
            <a:stretch/>
          </p:blipFill>
          <p:spPr>
            <a:xfrm flipH="1">
              <a:off x="-6237" y="-23224"/>
              <a:ext cx="3205200" cy="1343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664587">
              <a:off x="90365" y="-152760"/>
              <a:ext cx="1185500" cy="118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33"/>
          <p:cNvGrpSpPr/>
          <p:nvPr/>
        </p:nvGrpSpPr>
        <p:grpSpPr>
          <a:xfrm>
            <a:off x="-674549" y="-194775"/>
            <a:ext cx="9818552" cy="5074301"/>
            <a:chOff x="-674549" y="-194775"/>
            <a:chExt cx="9818552" cy="5074301"/>
          </a:xfrm>
        </p:grpSpPr>
        <p:pic>
          <p:nvPicPr>
            <p:cNvPr id="245" name="Google Shape;245;p33"/>
            <p:cNvPicPr preferRelativeResize="0"/>
            <p:nvPr/>
          </p:nvPicPr>
          <p:blipFill rotWithShape="1">
            <a:blip r:embed="rId3">
              <a:alphaModFix/>
            </a:blip>
            <a:srcRect l="28412" t="28412" r="28407" b="28407"/>
            <a:stretch/>
          </p:blipFill>
          <p:spPr>
            <a:xfrm>
              <a:off x="451437" y="4337638"/>
              <a:ext cx="541875" cy="54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413543">
              <a:off x="-479139" y="635"/>
              <a:ext cx="1235431" cy="12354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7" name="Google Shape;247;p33"/>
            <p:cNvGrpSpPr/>
            <p:nvPr/>
          </p:nvGrpSpPr>
          <p:grpSpPr>
            <a:xfrm>
              <a:off x="8276398" y="3708100"/>
              <a:ext cx="867602" cy="1171426"/>
              <a:chOff x="8276398" y="3708100"/>
              <a:chExt cx="867602" cy="1171426"/>
            </a:xfrm>
          </p:grpSpPr>
          <p:pic>
            <p:nvPicPr>
              <p:cNvPr id="248" name="Google Shape;248;p33"/>
              <p:cNvPicPr preferRelativeResize="0"/>
              <p:nvPr/>
            </p:nvPicPr>
            <p:blipFill rotWithShape="1">
              <a:blip r:embed="rId5">
                <a:alphaModFix/>
              </a:blip>
              <a:srcRect l="38534" t="38532" r="38532" b="38534"/>
              <a:stretch/>
            </p:blipFill>
            <p:spPr>
              <a:xfrm>
                <a:off x="8276398" y="4256606"/>
                <a:ext cx="622875" cy="622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33"/>
              <p:cNvPicPr preferRelativeResize="0"/>
              <p:nvPr/>
            </p:nvPicPr>
            <p:blipFill rotWithShape="1">
              <a:blip r:embed="rId6">
                <a:alphaModFix/>
              </a:blip>
              <a:srcRect l="29181" t="30586" r="47028" b="29299"/>
              <a:stretch/>
            </p:blipFill>
            <p:spPr>
              <a:xfrm>
                <a:off x="8521125" y="3708100"/>
                <a:ext cx="622875" cy="10503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0" name="Google Shape;250;p33"/>
            <p:cNvPicPr preferRelativeResize="0"/>
            <p:nvPr/>
          </p:nvPicPr>
          <p:blipFill rotWithShape="1">
            <a:blip r:embed="rId7">
              <a:alphaModFix/>
            </a:blip>
            <a:srcRect t="41584" r="44708" b="39605"/>
            <a:stretch/>
          </p:blipFill>
          <p:spPr>
            <a:xfrm>
              <a:off x="5468607" y="266700"/>
              <a:ext cx="3675396" cy="7033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74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 SemiBold"/>
              <a:buNone/>
              <a:defRPr sz="30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9" r:id="rId5"/>
    <p:sldLayoutId id="2147483678" r:id="rId6"/>
    <p:sldLayoutId id="214748367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>
            <a:spLocks noGrp="1"/>
          </p:cNvSpPr>
          <p:nvPr>
            <p:ph type="ctrTitle"/>
          </p:nvPr>
        </p:nvSpPr>
        <p:spPr>
          <a:xfrm>
            <a:off x="1370973" y="753035"/>
            <a:ext cx="6402053" cy="31951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bg1"/>
                </a:solidFill>
              </a:rPr>
              <a:t>CONTROL DE EMOCIONES PARA COMBATIR EL FRACASO DE MISIONES ESTELARES DE TIEMPO PROLONGADO</a:t>
            </a: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>
                    <a:lumMod val="90000"/>
                  </a:schemeClr>
                </a:solidFill>
              </a:rPr>
              <a:t>Mykola Mandzyak Melnyk, Felipe Costa Tébar y Miguel Ángel Picazo Fernández</a:t>
            </a:r>
            <a:endParaRPr>
              <a:solidFill>
                <a:schemeClr val="accent1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445D79DC-2D7B-C91A-5B25-8AB8DAAB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17" y="573292"/>
            <a:ext cx="2136875" cy="4102864"/>
          </a:xfrm>
          <a:prstGeom prst="rect">
            <a:avLst/>
          </a:prstGeom>
        </p:spPr>
      </p:pic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DA7C8A72-4F7D-AAE7-78D2-CA3A19A2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878" y="573292"/>
            <a:ext cx="2132781" cy="4102865"/>
          </a:xfrm>
          <a:prstGeom prst="rect">
            <a:avLst/>
          </a:prstGeom>
        </p:spPr>
      </p:pic>
      <p:pic>
        <p:nvPicPr>
          <p:cNvPr id="7" name="Imagen 6" descr="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0F0D202-3898-FAF0-D8D3-98C929B35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645" y="573293"/>
            <a:ext cx="2149926" cy="41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1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F6A6346-0171-1744-814D-61F88835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88" y="641251"/>
            <a:ext cx="2068579" cy="3991671"/>
          </a:xfrm>
          <a:prstGeom prst="rect">
            <a:avLst/>
          </a:prstGeom>
        </p:spPr>
      </p:pic>
      <p:pic>
        <p:nvPicPr>
          <p:cNvPr id="9" name="Imagen 8" descr="Imagen que contiene foto, pequeño, tabla, pantalla&#10;&#10;Descripción generada automáticamente">
            <a:extLst>
              <a:ext uri="{FF2B5EF4-FFF2-40B4-BE49-F238E27FC236}">
                <a16:creationId xmlns:a16="http://schemas.microsoft.com/office/drawing/2014/main" id="{0955DC9E-E7BE-99D6-2741-3992475F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78" y="641251"/>
            <a:ext cx="2068579" cy="39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2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7;p38">
            <a:extLst>
              <a:ext uri="{FF2B5EF4-FFF2-40B4-BE49-F238E27FC236}">
                <a16:creationId xmlns:a16="http://schemas.microsoft.com/office/drawing/2014/main" id="{2957E4E9-18F2-0B6D-98AE-BD09B21AC6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783925"/>
            <a:ext cx="7704000" cy="1575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90000"/>
                  </a:schemeClr>
                </a:solidFill>
              </a:rPr>
              <a:t>BACKEND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Middleware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17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Escala de tiempo&#10;&#10;Descripción generada automáticamente">
            <a:extLst>
              <a:ext uri="{FF2B5EF4-FFF2-40B4-BE49-F238E27FC236}">
                <a16:creationId xmlns:a16="http://schemas.microsoft.com/office/drawing/2014/main" id="{CF475399-84A7-2EAF-4375-A56B51D21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70" y="605396"/>
            <a:ext cx="7504572" cy="375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7;p38">
            <a:extLst>
              <a:ext uri="{FF2B5EF4-FFF2-40B4-BE49-F238E27FC236}">
                <a16:creationId xmlns:a16="http://schemas.microsoft.com/office/drawing/2014/main" id="{2957E4E9-18F2-0B6D-98AE-BD09B21AC6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783925"/>
            <a:ext cx="7704000" cy="1575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90000"/>
                  </a:schemeClr>
                </a:solidFill>
              </a:rPr>
              <a:t>BACKEND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Rekognition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60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7;p38">
            <a:extLst>
              <a:ext uri="{FF2B5EF4-FFF2-40B4-BE49-F238E27FC236}">
                <a16:creationId xmlns:a16="http://schemas.microsoft.com/office/drawing/2014/main" id="{47E99D6E-23C0-882D-5A79-D9FA1BD3D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81539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>
                    <a:lumMod val="90000"/>
                  </a:schemeClr>
                </a:solidFill>
              </a:rPr>
              <a:t>SERVERLESS.YML</a:t>
            </a:r>
            <a:endParaRPr>
              <a:solidFill>
                <a:schemeClr val="accent1">
                  <a:lumMod val="9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56AF0A3-3AE4-52C2-DD9E-4857BD98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19" y="1027024"/>
            <a:ext cx="4420161" cy="38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31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7;p38">
            <a:extLst>
              <a:ext uri="{FF2B5EF4-FFF2-40B4-BE49-F238E27FC236}">
                <a16:creationId xmlns:a16="http://schemas.microsoft.com/office/drawing/2014/main" id="{47E99D6E-23C0-882D-5A79-D9FA1BD3D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843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>
                    <a:lumMod val="90000"/>
                  </a:schemeClr>
                </a:solidFill>
              </a:rPr>
              <a:t>SERVERLESS.YML</a:t>
            </a:r>
            <a:endParaRPr>
              <a:solidFill>
                <a:schemeClr val="accent1">
                  <a:lumMod val="9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38E1E6-4B56-D3A5-8AF2-7AFDCE544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580" y="1060642"/>
            <a:ext cx="4040840" cy="38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4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7;p38">
            <a:extLst>
              <a:ext uri="{FF2B5EF4-FFF2-40B4-BE49-F238E27FC236}">
                <a16:creationId xmlns:a16="http://schemas.microsoft.com/office/drawing/2014/main" id="{47E99D6E-23C0-882D-5A79-D9FA1BD3D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0852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>
                    <a:lumMod val="90000"/>
                  </a:schemeClr>
                </a:solidFill>
              </a:rPr>
              <a:t>HANDLER.PY</a:t>
            </a:r>
            <a:endParaRPr>
              <a:solidFill>
                <a:schemeClr val="accent1">
                  <a:lumMod val="9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CF0081-2831-346C-7919-565E6CE1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631" y="1726825"/>
            <a:ext cx="5034738" cy="15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32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7;p38">
            <a:extLst>
              <a:ext uri="{FF2B5EF4-FFF2-40B4-BE49-F238E27FC236}">
                <a16:creationId xmlns:a16="http://schemas.microsoft.com/office/drawing/2014/main" id="{47E99D6E-23C0-882D-5A79-D9FA1BD3D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0852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>
                    <a:lumMod val="90000"/>
                  </a:schemeClr>
                </a:solidFill>
              </a:rPr>
              <a:t>HANDLER.PY</a:t>
            </a:r>
            <a:endParaRPr>
              <a:solidFill>
                <a:schemeClr val="accent1">
                  <a:lumMod val="9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CEEFCA-ACE4-4E40-D633-4347D18EF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214157"/>
            <a:ext cx="7343775" cy="28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17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7;p38">
            <a:extLst>
              <a:ext uri="{FF2B5EF4-FFF2-40B4-BE49-F238E27FC236}">
                <a16:creationId xmlns:a16="http://schemas.microsoft.com/office/drawing/2014/main" id="{47E99D6E-23C0-882D-5A79-D9FA1BD3D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0852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>
                    <a:lumMod val="90000"/>
                  </a:schemeClr>
                </a:solidFill>
              </a:rPr>
              <a:t>HANDLER.PY</a:t>
            </a:r>
            <a:endParaRPr>
              <a:solidFill>
                <a:schemeClr val="accent1">
                  <a:lumMod val="9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61FECC-BDD9-72C7-93F8-C105FE9A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8" y="1770530"/>
            <a:ext cx="5851404" cy="178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720000" y="1888001"/>
            <a:ext cx="3502376" cy="15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TABLA </a:t>
            </a:r>
            <a:r>
              <a:rPr lang="en" sz="4800">
                <a:solidFill>
                  <a:schemeClr val="lt1"/>
                </a:solidFill>
              </a:rPr>
              <a:t>DE</a:t>
            </a:r>
            <a:r>
              <a:rPr lang="en" sz="4800"/>
              <a:t> CONTENIDOS</a:t>
            </a:r>
            <a:endParaRPr sz="4800"/>
          </a:p>
        </p:txBody>
      </p:sp>
      <p:sp>
        <p:nvSpPr>
          <p:cNvPr id="274" name="Google Shape;274;p39"/>
          <p:cNvSpPr txBox="1">
            <a:spLocks noGrp="1"/>
          </p:cNvSpPr>
          <p:nvPr>
            <p:ph type="title" idx="2"/>
          </p:nvPr>
        </p:nvSpPr>
        <p:spPr>
          <a:xfrm>
            <a:off x="4495925" y="312404"/>
            <a:ext cx="11133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01</a:t>
            </a:r>
            <a:endParaRPr sz="6800"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675376" y="199980"/>
            <a:ext cx="2586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astroCats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5675376" y="459028"/>
            <a:ext cx="25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de la aplicación</a:t>
            </a:r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title" idx="7"/>
          </p:nvPr>
        </p:nvSpPr>
        <p:spPr>
          <a:xfrm>
            <a:off x="4495925" y="2916130"/>
            <a:ext cx="11133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subTitle" idx="6"/>
          </p:nvPr>
        </p:nvSpPr>
        <p:spPr>
          <a:xfrm>
            <a:off x="5675251" y="1760891"/>
            <a:ext cx="25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describen los principales componentes</a:t>
            </a: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subTitle" idx="8"/>
          </p:nvPr>
        </p:nvSpPr>
        <p:spPr>
          <a:xfrm>
            <a:off x="5675376" y="2803706"/>
            <a:ext cx="2586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</a:t>
            </a:r>
            <a:endParaRPr/>
          </a:p>
        </p:txBody>
      </p:sp>
      <p:sp>
        <p:nvSpPr>
          <p:cNvPr id="280" name="Google Shape;280;p39"/>
          <p:cNvSpPr txBox="1">
            <a:spLocks noGrp="1"/>
          </p:cNvSpPr>
          <p:nvPr>
            <p:ph type="subTitle" idx="9"/>
          </p:nvPr>
        </p:nvSpPr>
        <p:spPr>
          <a:xfrm>
            <a:off x="5675376" y="3062754"/>
            <a:ext cx="25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y Backend</a:t>
            </a: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title" idx="4"/>
          </p:nvPr>
        </p:nvSpPr>
        <p:spPr>
          <a:xfrm>
            <a:off x="4495800" y="1614267"/>
            <a:ext cx="11133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subTitle" idx="5"/>
          </p:nvPr>
        </p:nvSpPr>
        <p:spPr>
          <a:xfrm>
            <a:off x="5675251" y="1483901"/>
            <a:ext cx="2944314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y Componentes</a:t>
            </a:r>
            <a:endParaRPr/>
          </a:p>
        </p:txBody>
      </p:sp>
      <p:sp>
        <p:nvSpPr>
          <p:cNvPr id="12" name="Google Shape;277;p39">
            <a:extLst>
              <a:ext uri="{FF2B5EF4-FFF2-40B4-BE49-F238E27FC236}">
                <a16:creationId xmlns:a16="http://schemas.microsoft.com/office/drawing/2014/main" id="{7F378EF5-AEA1-8F97-EDD6-AAFFED5D2A99}"/>
              </a:ext>
            </a:extLst>
          </p:cNvPr>
          <p:cNvSpPr txBox="1">
            <a:spLocks/>
          </p:cNvSpPr>
          <p:nvPr/>
        </p:nvSpPr>
        <p:spPr>
          <a:xfrm>
            <a:off x="4495800" y="4035202"/>
            <a:ext cx="11133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Oswald SemiBold"/>
              <a:buNone/>
              <a:defRPr sz="6800" b="0" i="0" u="none" strike="noStrike" cap="none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04</a:t>
            </a:r>
          </a:p>
        </p:txBody>
      </p:sp>
      <p:sp>
        <p:nvSpPr>
          <p:cNvPr id="13" name="Google Shape;279;p39">
            <a:extLst>
              <a:ext uri="{FF2B5EF4-FFF2-40B4-BE49-F238E27FC236}">
                <a16:creationId xmlns:a16="http://schemas.microsoft.com/office/drawing/2014/main" id="{4BA2C0CB-DC5A-4005-E245-1BEED3E03F55}"/>
              </a:ext>
            </a:extLst>
          </p:cNvPr>
          <p:cNvSpPr txBox="1">
            <a:spLocks/>
          </p:cNvSpPr>
          <p:nvPr/>
        </p:nvSpPr>
        <p:spPr>
          <a:xfrm>
            <a:off x="5735762" y="4206952"/>
            <a:ext cx="25863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s-ES" sz="32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0776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7;p38">
            <a:extLst>
              <a:ext uri="{FF2B5EF4-FFF2-40B4-BE49-F238E27FC236}">
                <a16:creationId xmlns:a16="http://schemas.microsoft.com/office/drawing/2014/main" id="{47E99D6E-23C0-882D-5A79-D9FA1BD3D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0852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>
                    <a:lumMod val="90000"/>
                  </a:schemeClr>
                </a:solidFill>
              </a:rPr>
              <a:t>HANDLER.PY</a:t>
            </a:r>
            <a:endParaRPr>
              <a:solidFill>
                <a:schemeClr val="accent1">
                  <a:lumMod val="9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05E6DE-818E-5360-75C6-0591117F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42" y="1425388"/>
            <a:ext cx="6249915" cy="20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49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7;p38">
            <a:extLst>
              <a:ext uri="{FF2B5EF4-FFF2-40B4-BE49-F238E27FC236}">
                <a16:creationId xmlns:a16="http://schemas.microsoft.com/office/drawing/2014/main" id="{47E99D6E-23C0-882D-5A79-D9FA1BD3D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0852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>
                    <a:lumMod val="90000"/>
                  </a:schemeClr>
                </a:solidFill>
              </a:rPr>
              <a:t>HANDLER.PY</a:t>
            </a:r>
            <a:endParaRPr>
              <a:solidFill>
                <a:schemeClr val="accent1">
                  <a:lumMod val="9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E178E3-5F52-9B10-9891-A1AE168B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31" y="993586"/>
            <a:ext cx="6514786" cy="31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5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4083525" y="1639957"/>
            <a:ext cx="4670757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/>
              <a:t>DEMO</a:t>
            </a:r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 idx="2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9522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hombre con un micrófono&#10;&#10;Descripción generada automáticamente con confianza media">
            <a:extLst>
              <a:ext uri="{FF2B5EF4-FFF2-40B4-BE49-F238E27FC236}">
                <a16:creationId xmlns:a16="http://schemas.microsoft.com/office/drawing/2014/main" id="{6376D76B-ADDF-979D-DB51-FF8B2A85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88" y="677395"/>
            <a:ext cx="6521824" cy="366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5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B4C8312-CF87-0706-A098-9D46D7942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63" y="242859"/>
            <a:ext cx="7086600" cy="7082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64CBEC3-8111-6612-B344-473C35FA0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98" y="1499346"/>
            <a:ext cx="8610804" cy="27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6823229-BC06-42E4-F688-DD292590B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0" y="212140"/>
            <a:ext cx="7904859" cy="4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63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hombre con un bate de béisbol durante un partido&#10;&#10;Descripción generada automáticamente con confianza media">
            <a:extLst>
              <a:ext uri="{FF2B5EF4-FFF2-40B4-BE49-F238E27FC236}">
                <a16:creationId xmlns:a16="http://schemas.microsoft.com/office/drawing/2014/main" id="{DCC01189-E1A0-DFE7-DA59-CF1E6505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1" y="194982"/>
            <a:ext cx="4788420" cy="47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81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9C1FB19-9366-195C-6F5A-F48C9617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13"/>
            <a:ext cx="9144000" cy="14515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07D314A-882F-85B6-962C-CC7213E2B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8646"/>
            <a:ext cx="9144000" cy="261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67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E9D69E2-4C24-B8FE-A357-991CA3CE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7" y="133731"/>
            <a:ext cx="7739743" cy="48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/>
              <a:t>astroCats</a:t>
            </a:r>
            <a:endParaRPr lang="es-ES"/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 de la aplicación</a:t>
            </a:r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 idx="2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8872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subTitle" idx="5"/>
          </p:nvPr>
        </p:nvSpPr>
        <p:spPr>
          <a:xfrm>
            <a:off x="5996971" y="2100692"/>
            <a:ext cx="2318434" cy="942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AWS</a:t>
            </a:r>
            <a:endParaRPr sz="3600"/>
          </a:p>
        </p:txBody>
      </p:sp>
      <p:sp>
        <p:nvSpPr>
          <p:cNvPr id="326" name="Google Shape;326;p45"/>
          <p:cNvSpPr txBox="1">
            <a:spLocks noGrp="1"/>
          </p:cNvSpPr>
          <p:nvPr>
            <p:ph type="subTitle" idx="1"/>
          </p:nvPr>
        </p:nvSpPr>
        <p:spPr>
          <a:xfrm>
            <a:off x="673695" y="1834397"/>
            <a:ext cx="2318434" cy="1474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MISIONES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ESTELARES</a:t>
            </a:r>
            <a:endParaRPr sz="3600"/>
          </a:p>
        </p:txBody>
      </p:sp>
      <p:sp>
        <p:nvSpPr>
          <p:cNvPr id="327" name="Google Shape;327;p45"/>
          <p:cNvSpPr txBox="1">
            <a:spLocks noGrp="1"/>
          </p:cNvSpPr>
          <p:nvPr>
            <p:ph type="subTitle" idx="2"/>
          </p:nvPr>
        </p:nvSpPr>
        <p:spPr>
          <a:xfrm>
            <a:off x="3247720" y="1827672"/>
            <a:ext cx="2318434" cy="1735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CONTROLAR EMOCIONES NEGATIVOS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328" name="Google Shape;328;p45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OBJETIVOS DE LA APLICACIÓN</a:t>
            </a:r>
            <a:endParaRPr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9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4211024" y="1639956"/>
            <a:ext cx="4395093" cy="2273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accent2"/>
                </a:solidFill>
              </a:rPr>
              <a:t>Arquitectura y Componentes</a:t>
            </a:r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 idx="2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>
                    <a:lumMod val="90000"/>
                  </a:schemeClr>
                </a:solidFill>
              </a:rPr>
              <a:t>02</a:t>
            </a:r>
            <a:endParaRPr>
              <a:solidFill>
                <a:schemeClr val="accent1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42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CB87887C-6AC0-3C54-8C8D-822F3F5E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80" y="902335"/>
            <a:ext cx="5400040" cy="33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0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79560A91-FC10-4C94-DAC5-BE6EEF8F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93" y="878053"/>
            <a:ext cx="6887553" cy="33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7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4083525" y="1639957"/>
            <a:ext cx="4670757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Implementación</a:t>
            </a:r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1"/>
          </p:nvPr>
        </p:nvSpPr>
        <p:spPr>
          <a:xfrm>
            <a:off x="4157236" y="2777407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/>
              <a:t>Frontend</a:t>
            </a:r>
            <a:r>
              <a:rPr lang="es-ES"/>
              <a:t> y </a:t>
            </a:r>
            <a:r>
              <a:rPr lang="es-ES" err="1"/>
              <a:t>Backend</a:t>
            </a:r>
            <a:endParaRPr lang="es-ES"/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 idx="2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791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D7C67-FD0A-4F47-74FF-92509FDE9F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React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33F04F-5AD1-53A2-5D85-53E67D186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5600" y="2830668"/>
            <a:ext cx="4372800" cy="472200"/>
          </a:xfrm>
        </p:spPr>
        <p:txBody>
          <a:bodyPr/>
          <a:lstStyle/>
          <a:p>
            <a:r>
              <a:rPr lang="es-ES" sz="4400" dirty="0" err="1">
                <a:latin typeface="Oswald SemiBold" panose="00000700000000000000" pitchFamily="2" charset="0"/>
              </a:rPr>
              <a:t>Frontend</a:t>
            </a:r>
            <a:endParaRPr lang="es-ES" sz="4400" dirty="0">
              <a:latin typeface="Oswald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59351"/>
      </p:ext>
    </p:extLst>
  </p:cSld>
  <p:clrMapOvr>
    <a:masterClrMapping/>
  </p:clrMapOvr>
</p:sld>
</file>

<file path=ppt/theme/theme1.xml><?xml version="1.0" encoding="utf-8"?>
<a:theme xmlns:a="http://schemas.openxmlformats.org/drawingml/2006/main" name="Dark Planets XL by Slidesgo">
  <a:themeElements>
    <a:clrScheme name="Simple Light">
      <a:dk1>
        <a:srgbClr val="1A1A1A"/>
      </a:dk1>
      <a:lt1>
        <a:srgbClr val="FFFFFF"/>
      </a:lt1>
      <a:dk2>
        <a:srgbClr val="FF87D7"/>
      </a:dk2>
      <a:lt2>
        <a:srgbClr val="FF3ABD"/>
      </a:lt2>
      <a:accent1>
        <a:srgbClr val="FFC3E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5FCA02CF0DBA4C9095165DCE47597F" ma:contentTypeVersion="13" ma:contentTypeDescription="Crear nuevo documento." ma:contentTypeScope="" ma:versionID="cfadda031c029fc01cf9f004d0a062d1">
  <xsd:schema xmlns:xsd="http://www.w3.org/2001/XMLSchema" xmlns:xs="http://www.w3.org/2001/XMLSchema" xmlns:p="http://schemas.microsoft.com/office/2006/metadata/properties" xmlns:ns3="3848601a-2b4a-4b4e-b502-7f00bf0cc96c" xmlns:ns4="aa4964c1-8466-4614-acea-e953a9415d4e" targetNamespace="http://schemas.microsoft.com/office/2006/metadata/properties" ma:root="true" ma:fieldsID="87bdd120815aa2586f0aa45b56b36373" ns3:_="" ns4:_="">
    <xsd:import namespace="3848601a-2b4a-4b4e-b502-7f00bf0cc96c"/>
    <xsd:import namespace="aa4964c1-8466-4614-acea-e953a9415d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8601a-2b4a-4b4e-b502-7f00bf0cc9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964c1-8466-4614-acea-e953a9415d4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7FBEA0-9122-4685-9B58-C548912D5B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E70457-977B-420F-AAEE-686EE65282E0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aa4964c1-8466-4614-acea-e953a9415d4e"/>
    <ds:schemaRef ds:uri="3848601a-2b4a-4b4e-b502-7f00bf0cc96c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6237CCC-7B1C-4799-8674-A3C22B824B06}">
  <ds:schemaRefs>
    <ds:schemaRef ds:uri="3848601a-2b4a-4b4e-b502-7f00bf0cc96c"/>
    <ds:schemaRef ds:uri="aa4964c1-8466-4614-acea-e953a9415d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Presentación en pantalla (16:9)</PresentationFormat>
  <Paragraphs>40</Paragraphs>
  <Slides>28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Arial</vt:lpstr>
      <vt:lpstr>Oswald SemiBold</vt:lpstr>
      <vt:lpstr>Palanquin Dark</vt:lpstr>
      <vt:lpstr>Nunito SemiBold</vt:lpstr>
      <vt:lpstr>Oswald</vt:lpstr>
      <vt:lpstr>Nunito</vt:lpstr>
      <vt:lpstr>Dark Planets XL by Slidesgo</vt:lpstr>
      <vt:lpstr>CONTROL DE EMOCIONES PARA COMBATIR EL FRACASO DE MISIONES ESTELARES DE TIEMPO PROLONGADO</vt:lpstr>
      <vt:lpstr>TABLA DE CONTENIDOS</vt:lpstr>
      <vt:lpstr>astroCats</vt:lpstr>
      <vt:lpstr>OBJETIVOS DE LA APLICACIÓN</vt:lpstr>
      <vt:lpstr>Arquitectura y Componentes</vt:lpstr>
      <vt:lpstr>Presentación de PowerPoint</vt:lpstr>
      <vt:lpstr>Presentación de PowerPoint</vt:lpstr>
      <vt:lpstr>Implementación</vt:lpstr>
      <vt:lpstr>React</vt:lpstr>
      <vt:lpstr>Presentación de PowerPoint</vt:lpstr>
      <vt:lpstr>Presentación de PowerPoint</vt:lpstr>
      <vt:lpstr>BACKEND Middleware</vt:lpstr>
      <vt:lpstr>Presentación de PowerPoint</vt:lpstr>
      <vt:lpstr>BACKEND Rekognition</vt:lpstr>
      <vt:lpstr>SERVERLESS.YML</vt:lpstr>
      <vt:lpstr>SERVERLESS.YML</vt:lpstr>
      <vt:lpstr>HANDLER.PY</vt:lpstr>
      <vt:lpstr>HANDLER.PY</vt:lpstr>
      <vt:lpstr>HANDLER.PY</vt:lpstr>
      <vt:lpstr>HANDLER.PY</vt:lpstr>
      <vt:lpstr>HANDLER.PY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DE EMOCIONES PARA COMBATIR EL FRACASO DE MISIONES ESTELARES DE TIEMPO PROLONGADO</dc:title>
  <dc:creator>Niko</dc:creator>
  <cp:lastModifiedBy>FELIPE COSTA TÉBAR</cp:lastModifiedBy>
  <cp:revision>2</cp:revision>
  <dcterms:modified xsi:type="dcterms:W3CDTF">2022-06-05T19:41:07Z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0x010100855FCA02CF0DBA4C9095165DCE47597F</vt:lpwstr>
  </property>
</Properties>
</file>